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6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metrolyrics.com/cool-schmool-lyrics-bratmobile.html#ixzz4Uef3Eiu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enbeat.net/images/artists/bratmobilebx.jpg" TargetMode="External"/><Relationship Id="rId4" Type="http://schemas.openxmlformats.org/officeDocument/2006/relationships/hyperlink" Target="http://dazedimg.dazedgroup.netdna-cdn.com/723/azure/dazed-prod/1110/7/1117587.jpg" TargetMode="External"/><Relationship Id="rId5" Type="http://schemas.openxmlformats.org/officeDocument/2006/relationships/hyperlink" Target="http://womencivilright.weebly.com/uploads/2/5/0/3/25030318/2117320_orig.jpg" TargetMode="External"/><Relationship Id="rId6" Type="http://schemas.openxmlformats.org/officeDocument/2006/relationships/hyperlink" Target="http://www.returnofkings.com/wp-content/uploads/2013/03/article-0-156B8AF8000005DC-768_306x423.jpg" TargetMode="External"/><Relationship Id="rId7" Type="http://schemas.openxmlformats.org/officeDocument/2006/relationships/hyperlink" Target="https://s-media-cache-ak0.pinimg.com/originals/4b/66/20/4b6620895fe8d6cab90210f19a4febb6.jpg" TargetMode="External"/><Relationship Id="rId8" Type="http://schemas.openxmlformats.org/officeDocument/2006/relationships/hyperlink" Target="http://www.feministezine.com/feminist/music/The-History-of-Riot-Grrls-in-Music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recognisethespin.files.wordpress.com/2015/10/protest.jpg?w=6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4" y="1975315"/>
            <a:ext cx="7034362" cy="426896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RIOT GRRRL: </a:t>
            </a:r>
            <a:br>
              <a:rPr lang="en-US" sz="7200" dirty="0" smtClean="0"/>
            </a:br>
            <a:r>
              <a:rPr lang="en-US" sz="7200" dirty="0" smtClean="0"/>
              <a:t>A Feminist revolution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=bOCWma5vOiQ</a:t>
            </a:r>
          </a:p>
        </p:txBody>
      </p:sp>
    </p:spTree>
    <p:extLst>
      <p:ext uri="{BB962C8B-B14F-4D97-AF65-F5344CB8AC3E}">
        <p14:creationId xmlns:p14="http://schemas.microsoft.com/office/powerpoint/2010/main" val="144908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6142" y="0"/>
            <a:ext cx="4064000" cy="1388533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What is riot </a:t>
            </a:r>
            <a:r>
              <a:rPr lang="en-US" sz="6600" dirty="0" err="1" smtClean="0"/>
              <a:t>grrrl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29150" y="171450"/>
            <a:ext cx="7315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A movement that emerged in 1991 when a group of women in Olympia, Washington held a meeting to discuss how to address sexism in the punk scene. 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Use of the word “girl” came from a desire to focus on childhood, a time when girls have the strongest self-esteem and belief in themselves.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Alternative spelling “</a:t>
            </a:r>
            <a:r>
              <a:rPr lang="en-US" sz="2000" dirty="0" err="1" smtClean="0"/>
              <a:t>grrrl</a:t>
            </a:r>
            <a:r>
              <a:rPr lang="en-US" sz="2000" dirty="0" smtClean="0"/>
              <a:t>” advertises the anger behind the movement, almost like a growl. 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First </a:t>
            </a:r>
            <a:r>
              <a:rPr lang="en-US" sz="2000" i="1" dirty="0" smtClean="0"/>
              <a:t>zine, </a:t>
            </a:r>
            <a:r>
              <a:rPr lang="en-US" sz="2000" dirty="0" smtClean="0"/>
              <a:t>or </a:t>
            </a:r>
            <a:r>
              <a:rPr lang="en-US" sz="2000" i="1" dirty="0" smtClean="0"/>
              <a:t>fanzine</a:t>
            </a:r>
            <a:r>
              <a:rPr lang="en-US" sz="2000" dirty="0" smtClean="0"/>
              <a:t>, associated with movement was Riot </a:t>
            </a:r>
            <a:r>
              <a:rPr lang="en-US" sz="2000" dirty="0" err="1" smtClean="0"/>
              <a:t>Grrrl</a:t>
            </a:r>
            <a:r>
              <a:rPr lang="en-US" sz="2000" dirty="0" smtClean="0"/>
              <a:t>, which published their manifesto. 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Section of manifesto: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i="1" dirty="0" smtClean="0"/>
              <a:t>“BECAUSE </a:t>
            </a:r>
            <a:r>
              <a:rPr lang="en-US" sz="2000" i="1" dirty="0"/>
              <a:t>we know that life is much more than physical survival and are patently aware that the punk rock 'you can do anything' idea is crucial to the coming angry </a:t>
            </a:r>
            <a:r>
              <a:rPr lang="en-US" sz="2000" i="1" dirty="0" err="1"/>
              <a:t>grrrl</a:t>
            </a:r>
            <a:r>
              <a:rPr lang="en-US" sz="2000" i="1" dirty="0"/>
              <a:t> rock revolution which seeks to save the psychic and cultural lives of girls and women everywhere, according to their own terms, not ours</a:t>
            </a:r>
            <a:r>
              <a:rPr lang="en-US" sz="2000" i="1" dirty="0" smtClean="0"/>
              <a:t>.”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17" y="1779198"/>
            <a:ext cx="3844925" cy="4947893"/>
          </a:xfrm>
        </p:spPr>
      </p:pic>
    </p:spTree>
    <p:extLst>
      <p:ext uri="{BB962C8B-B14F-4D97-AF65-F5344CB8AC3E}">
        <p14:creationId xmlns:p14="http://schemas.microsoft.com/office/powerpoint/2010/main" val="107786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0"/>
            <a:ext cx="3742268" cy="3396644"/>
          </a:xfrm>
        </p:spPr>
        <p:txBody>
          <a:bodyPr>
            <a:normAutofit/>
          </a:bodyPr>
          <a:lstStyle/>
          <a:p>
            <a:r>
              <a:rPr lang="en-US" dirty="0" smtClean="0"/>
              <a:t>First and second waves of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325" y="167669"/>
            <a:ext cx="6248398" cy="6457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First wave feminism</a:t>
            </a:r>
          </a:p>
          <a:p>
            <a:r>
              <a:rPr lang="en-US" dirty="0" smtClean="0"/>
              <a:t>1840s-1850s feminist reform movements that led to the Seneca Falls Convention in 1948. Focused mainly on the right of women to vote.</a:t>
            </a:r>
          </a:p>
          <a:p>
            <a:r>
              <a:rPr lang="en-US" dirty="0" smtClean="0"/>
              <a:t>Mainly led by Elizabeth Cady Stanton and </a:t>
            </a:r>
            <a:r>
              <a:rPr lang="en-US" dirty="0" err="1" smtClean="0"/>
              <a:t>Lecretia</a:t>
            </a:r>
            <a:r>
              <a:rPr lang="en-US" dirty="0" smtClean="0"/>
              <a:t> Mott.</a:t>
            </a:r>
          </a:p>
          <a:p>
            <a:r>
              <a:rPr lang="en-US" dirty="0" smtClean="0"/>
              <a:t>Led primarily by white women who supported restrictions based on race and property ownership.</a:t>
            </a:r>
          </a:p>
          <a:p>
            <a:pPr marL="0" indent="0" algn="ctr">
              <a:buNone/>
            </a:pPr>
            <a:r>
              <a:rPr lang="en-US" dirty="0" smtClean="0"/>
              <a:t>Second wave feminism</a:t>
            </a:r>
          </a:p>
          <a:p>
            <a:r>
              <a:rPr lang="en-US" dirty="0" smtClean="0"/>
              <a:t>Feminist activity that began in the 1960s and lasted until the early 1980s. </a:t>
            </a:r>
          </a:p>
          <a:p>
            <a:r>
              <a:rPr lang="en-US" dirty="0" smtClean="0"/>
              <a:t>Covers a wide range of issues, such as, sexuality, family, the workplace, reproductive rights and official legal inequalities.</a:t>
            </a:r>
          </a:p>
          <a:p>
            <a:r>
              <a:rPr lang="en-US" dirty="0" smtClean="0"/>
              <a:t>Criticized for ignoring the voices of women of color, working-class women and LGBT women.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96644"/>
            <a:ext cx="2503960" cy="3461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99" y="3396644"/>
            <a:ext cx="2350368" cy="34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8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4" y="695144"/>
            <a:ext cx="3833906" cy="1810989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2667"/>
            <a:ext cx="5786983" cy="4995334"/>
          </a:xfrm>
        </p:spPr>
      </p:pic>
      <p:sp>
        <p:nvSpPr>
          <p:cNvPr id="7" name="TextBox 6"/>
          <p:cNvSpPr txBox="1"/>
          <p:nvPr/>
        </p:nvSpPr>
        <p:spPr>
          <a:xfrm>
            <a:off x="5786983" y="117693"/>
            <a:ext cx="60536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Punk-rock and rock communities were very male-driven and male-exclusive.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Women who went to concerts were forced to stand in corners holding the guys jackets as they moshed (”</a:t>
            </a:r>
            <a:r>
              <a:rPr lang="en-US" dirty="0" err="1" smtClean="0"/>
              <a:t>coathangers</a:t>
            </a:r>
            <a:r>
              <a:rPr lang="en-US" dirty="0" smtClean="0"/>
              <a:t>”).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i="1" dirty="0" smtClean="0"/>
              <a:t>Zines </a:t>
            </a:r>
            <a:r>
              <a:rPr lang="en-US" dirty="0" smtClean="0"/>
              <a:t>became a way for women everywhere to share their experiences of sexual assaults, eating disorders and sexism.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helped the community realize that these occurrences were political and not isolated.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Kathleen Hanna was told by an adviser to take what she had been writing in </a:t>
            </a:r>
            <a:r>
              <a:rPr lang="en-US" i="1" dirty="0" smtClean="0"/>
              <a:t>zines </a:t>
            </a:r>
            <a:r>
              <a:rPr lang="en-US" dirty="0" smtClean="0"/>
              <a:t>and turn that into a band. This became Bikini Kill.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Songs such as “Feels Blind” speak of the way society teaches women to hate themselves: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algn="ctr"/>
            <a:r>
              <a:rPr lang="en-US" dirty="0" smtClean="0"/>
              <a:t>	“As a woman I was taught to always be hungry. Yeah, 	women are well acquainted with thirst. Well, we could 	eat just about anything. We might even eat your hate up like love.” </a:t>
            </a:r>
          </a:p>
        </p:txBody>
      </p:sp>
    </p:spTree>
    <p:extLst>
      <p:ext uri="{BB962C8B-B14F-4D97-AF65-F5344CB8AC3E}">
        <p14:creationId xmlns:p14="http://schemas.microsoft.com/office/powerpoint/2010/main" val="90098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413" y="338667"/>
            <a:ext cx="3810000" cy="1439333"/>
          </a:xfrm>
        </p:spPr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1334"/>
            <a:ext cx="5946827" cy="4656666"/>
          </a:xfrm>
        </p:spPr>
      </p:pic>
      <p:sp>
        <p:nvSpPr>
          <p:cNvPr id="5" name="TextBox 4"/>
          <p:cNvSpPr txBox="1"/>
          <p:nvPr/>
        </p:nvSpPr>
        <p:spPr>
          <a:xfrm>
            <a:off x="6316133" y="624417"/>
            <a:ext cx="55033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First </a:t>
            </a:r>
            <a:r>
              <a:rPr lang="en-US" i="1" dirty="0" smtClean="0"/>
              <a:t>fanzine </a:t>
            </a:r>
            <a:r>
              <a:rPr lang="en-US" dirty="0" smtClean="0"/>
              <a:t>was created by Allison Wolfe and Molly Newman, members of the band </a:t>
            </a:r>
            <a:r>
              <a:rPr lang="en-US" dirty="0" err="1" smtClean="0"/>
              <a:t>Bratmobile</a:t>
            </a:r>
            <a:r>
              <a:rPr lang="en-US" dirty="0" smtClean="0"/>
              <a:t>, and was named Riot </a:t>
            </a:r>
            <a:r>
              <a:rPr lang="en-US" dirty="0" err="1" smtClean="0"/>
              <a:t>Grrrl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ands who were influential to the Riot </a:t>
            </a:r>
            <a:r>
              <a:rPr lang="en-US" dirty="0" err="1" smtClean="0"/>
              <a:t>Grrrl</a:t>
            </a:r>
            <a:r>
              <a:rPr lang="en-US" dirty="0" smtClean="0"/>
              <a:t> movement were: Heavens to Betsy, Bikini Kill, </a:t>
            </a:r>
            <a:r>
              <a:rPr lang="en-US" dirty="0" err="1" smtClean="0"/>
              <a:t>Bratmobile</a:t>
            </a:r>
            <a:r>
              <a:rPr lang="en-US" dirty="0" smtClean="0"/>
              <a:t>, Babes in Toyland, Viva Knievel and many others.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These bands all wrote personal lyrics that were political and feminist statements as well.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Lyrics from ”Cool </a:t>
            </a:r>
            <a:r>
              <a:rPr lang="en-US" dirty="0" err="1" smtClean="0"/>
              <a:t>Schmool</a:t>
            </a:r>
            <a:r>
              <a:rPr lang="en-US" dirty="0" smtClean="0"/>
              <a:t>” by </a:t>
            </a:r>
            <a:r>
              <a:rPr lang="en-US" dirty="0" err="1" smtClean="0"/>
              <a:t>Bratmobile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“</a:t>
            </a:r>
            <a:r>
              <a:rPr lang="en-US" dirty="0"/>
              <a:t>I don't want you to tell me what's so cool</a:t>
            </a:r>
            <a:br>
              <a:rPr lang="en-US" dirty="0"/>
            </a:br>
            <a:r>
              <a:rPr lang="en-US" dirty="0"/>
              <a:t>I don't </a:t>
            </a:r>
            <a:r>
              <a:rPr lang="en-US" dirty="0" err="1"/>
              <a:t>wanna</a:t>
            </a:r>
            <a:r>
              <a:rPr lang="en-US" dirty="0"/>
              <a:t> go back to </a:t>
            </a:r>
            <a:r>
              <a:rPr lang="en-US" dirty="0" err="1"/>
              <a:t>jr.</a:t>
            </a:r>
            <a:r>
              <a:rPr lang="en-US" dirty="0"/>
              <a:t> </a:t>
            </a:r>
            <a:r>
              <a:rPr lang="en-US" dirty="0" err="1"/>
              <a:t>highschool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don't want anyone to tell me how thin I am</a:t>
            </a:r>
            <a:br>
              <a:rPr lang="en-US" dirty="0"/>
            </a:br>
            <a:r>
              <a:rPr lang="en-US" dirty="0"/>
              <a:t>I don't want to die for your </a:t>
            </a:r>
            <a:r>
              <a:rPr lang="en-US" dirty="0" smtClean="0"/>
              <a:t>f****** </a:t>
            </a:r>
            <a:r>
              <a:rPr lang="en-US" dirty="0"/>
              <a:t>candy </a:t>
            </a:r>
            <a:r>
              <a:rPr lang="en-US" dirty="0" smtClean="0"/>
              <a:t>treats”</a:t>
            </a:r>
          </a:p>
          <a:p>
            <a:pPr algn="ctr"/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=LU1bEeKsHs8</a:t>
            </a:r>
            <a:br>
              <a:rPr lang="en-US" dirty="0"/>
            </a:br>
            <a:r>
              <a:rPr lang="en-US" dirty="0" smtClean="0">
                <a:hlinkClick r:id="rId3"/>
              </a:rPr>
              <a:t>Bratmobile </a:t>
            </a:r>
            <a:r>
              <a:rPr lang="en-US" dirty="0">
                <a:hlinkClick r:id="rId3"/>
              </a:rPr>
              <a:t>- Cool Schmool Lyrics | MetroLyrics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4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wave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-9936"/>
            <a:ext cx="6248398" cy="56551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New wave has emerged, more tightly linked to social media and technology.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More representative of LGBT community, minorities and male feminism.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What issues do you think would be appropriate to add to the fourth wave of feminism?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Which issues are most important to you?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What do you think past waves have lacked?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Do you think the third wave of feminism was successful?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https://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=c9SUAcNlVQ4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7642"/>
            <a:ext cx="4595906" cy="404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2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088914" y="114594"/>
            <a:ext cx="7034362" cy="842670"/>
          </a:xfrm>
        </p:spPr>
        <p:txBody>
          <a:bodyPr>
            <a:normAutofit fontScale="90000"/>
          </a:bodyPr>
          <a:lstStyle/>
          <a:p>
            <a:r>
              <a:rPr lang="en-US" smtClean="0"/>
              <a:t>Cites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88913" y="1194525"/>
            <a:ext cx="10426811" cy="5306288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recognisethespin.files.wordpress.com/2015/10/protest.jpg?w=610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www.teenbeat.net/images/artists/bratmobilebx.jpg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dazedimg.dazedgroup.netdna-cdn.com/723/azure/dazed-prod/1110/7/1117587.jpg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womencivilright.weebly.com/uploads/2/5/0/3/25030318/2117320_orig.jpg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www.returnofkings.com/wp-content/uploads/2013/03/article-0-156B8AF8000005DC-768_306x423.jpg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s-media-cache-ak0.pinimg.com/originals/4b/66/20/4b6620895fe8d6cab90210f19a4febb6.jpg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www.feministezine.com/feminist/music/The-History-of-Riot-Grrls-in-Music.html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30873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Custom 1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FF33B1"/>
      </a:accent1>
      <a:accent2>
        <a:srgbClr val="E22562"/>
      </a:accent2>
      <a:accent3>
        <a:srgbClr val="DD68A0"/>
      </a:accent3>
      <a:accent4>
        <a:srgbClr val="FFCAF7"/>
      </a:accent4>
      <a:accent5>
        <a:srgbClr val="DC34D0"/>
      </a:accent5>
      <a:accent6>
        <a:srgbClr val="F63FFF"/>
      </a:accent6>
      <a:hlink>
        <a:srgbClr val="FAF6FF"/>
      </a:hlink>
      <a:folHlink>
        <a:srgbClr val="16F6FF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95679</TotalTime>
  <Words>573</Words>
  <Application>Microsoft Macintosh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Schoolbook</vt:lpstr>
      <vt:lpstr>Corbel</vt:lpstr>
      <vt:lpstr>Arial</vt:lpstr>
      <vt:lpstr>Headlines</vt:lpstr>
      <vt:lpstr>RIOT GRRRL:  A Feminist revolution</vt:lpstr>
      <vt:lpstr>What is riot grrrl?</vt:lpstr>
      <vt:lpstr>First and second waves of feminism</vt:lpstr>
      <vt:lpstr>Why?</vt:lpstr>
      <vt:lpstr>Who?</vt:lpstr>
      <vt:lpstr>Fourth wave feminism</vt:lpstr>
      <vt:lpstr>Cites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RIOT GRRRLS:  A Feminist revolution</dc:title>
  <dc:creator>Doster, Aitana</dc:creator>
  <cp:lastModifiedBy>Doster, Aitana</cp:lastModifiedBy>
  <cp:revision>17</cp:revision>
  <dcterms:created xsi:type="dcterms:W3CDTF">2017-01-02T21:55:49Z</dcterms:created>
  <dcterms:modified xsi:type="dcterms:W3CDTF">2017-03-21T23:45:15Z</dcterms:modified>
</cp:coreProperties>
</file>